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95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27A9B6-BA22-4E53-BA23-6942E5048241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0C16C5D-46D2-4822-B9F0-C4F160CF57E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9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53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286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53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61" y="381000"/>
            <a:ext cx="6442543" cy="810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0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69" y="238664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8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2018-01-05T19:36:20Z</dcterms:created>
  <dcterms:modified xsi:type="dcterms:W3CDTF">2018-01-05T19:40:25Z</dcterms:modified>
</cp:coreProperties>
</file>